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70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EDC0CFE-8FC3-44FA-93F9-19CB37D9AC66}">
          <p14:sldIdLst>
            <p14:sldId id="271"/>
            <p14:sldId id="256"/>
            <p14:sldId id="270"/>
            <p14:sldId id="257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8"/>
            <p14:sldId id="267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4FA08-4C76-4F27-951A-7221F181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>
            <a:normAutofit/>
          </a:bodyPr>
          <a:lstStyle/>
          <a:p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4660CA-2649-4863-BEB4-86DBD6DE5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400" y="476672"/>
            <a:ext cx="7715200" cy="5519203"/>
          </a:xfrm>
        </p:spPr>
        <p:txBody>
          <a:bodyPr>
            <a:normAutofit fontScale="55000" lnSpcReduction="20000"/>
          </a:bodyPr>
          <a:lstStyle/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/>
          </a:p>
          <a:p>
            <a:endParaRPr lang="ru-RU" sz="4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6400" b="1" dirty="0">
                <a:solidFill>
                  <a:srgbClr val="FF0000"/>
                </a:solidFill>
              </a:rPr>
              <a:t>      Кавказский Государственный    </a:t>
            </a:r>
          </a:p>
          <a:p>
            <a:pPr marL="0" indent="0">
              <a:buNone/>
            </a:pPr>
            <a:r>
              <a:rPr lang="ru-RU" sz="6400" b="1" dirty="0">
                <a:solidFill>
                  <a:srgbClr val="FF0000"/>
                </a:solidFill>
              </a:rPr>
              <a:t>           Биосферный заповедник</a:t>
            </a:r>
          </a:p>
          <a:p>
            <a:endParaRPr lang="ru-RU" sz="4000" b="1" dirty="0">
              <a:solidFill>
                <a:srgbClr val="FF0000"/>
              </a:solidFill>
            </a:endParaRPr>
          </a:p>
          <a:p>
            <a:endParaRPr lang="ru-RU" b="1" dirty="0"/>
          </a:p>
          <a:p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                      </a:t>
            </a:r>
          </a:p>
          <a:p>
            <a:endParaRPr lang="ru-RU" b="1" dirty="0"/>
          </a:p>
          <a:p>
            <a:endParaRPr lang="ru-RU" b="1" dirty="0"/>
          </a:p>
          <a:p>
            <a:pPr marL="0" indent="0">
              <a:buNone/>
            </a:pPr>
            <a:r>
              <a:rPr lang="ru-RU" b="1" dirty="0">
                <a:solidFill>
                  <a:srgbClr val="92D050"/>
                </a:solidFill>
              </a:rPr>
              <a:t>                                                  </a:t>
            </a:r>
            <a:r>
              <a:rPr lang="ru-RU" sz="4400" b="1" dirty="0">
                <a:solidFill>
                  <a:srgbClr val="92D050"/>
                </a:solidFill>
              </a:rPr>
              <a:t>Выполнила:  Савина </a:t>
            </a:r>
            <a:br>
              <a:rPr lang="ru-RU" sz="4400" b="1" dirty="0">
                <a:solidFill>
                  <a:srgbClr val="92D050"/>
                </a:solidFill>
              </a:rPr>
            </a:br>
            <a:r>
              <a:rPr lang="ru-RU" sz="4400" b="1" dirty="0">
                <a:solidFill>
                  <a:srgbClr val="92D050"/>
                </a:solidFill>
              </a:rPr>
              <a:t>                                         Белла Руслановна</a:t>
            </a:r>
            <a:endParaRPr lang="ru-RU" sz="4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49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slide_13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36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Admin\Downloads\teberd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1" y="-23029"/>
            <a:ext cx="91901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92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ownloads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11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C:\Users\Admin\Downloads\6491df84fa70fa2f48836bff288540e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" y="-1"/>
            <a:ext cx="9132749" cy="825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791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ownloads\2614fa4ab805308d6e2533c43cede88f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990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21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Admin\Downloads\990- red-deer-Cervus-elaphus (4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315416"/>
            <a:ext cx="11081164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507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Admin\Downloads\v-nizhegorodskoj-oblasti-pod-kolesami-vaza-pogib-l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89" y="0"/>
            <a:ext cx="12201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743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Admin\Downloads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327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Admin\Downloads\Duvar-Oluşturmak-80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"/>
            <a:ext cx="11426400" cy="685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25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Admin\Downloads\aper215500280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400"/>
            <a:ext cx="9505056" cy="787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87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Admin\Downloads\wolf7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4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Admin\Downloads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72533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34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Admin\Downloads\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121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Admin\Downloads\teberd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1" y="-23029"/>
            <a:ext cx="91901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3895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16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</cp:lastModifiedBy>
  <cp:revision>15</cp:revision>
  <dcterms:created xsi:type="dcterms:W3CDTF">2017-10-08T16:30:32Z</dcterms:created>
  <dcterms:modified xsi:type="dcterms:W3CDTF">2025-10-29T12:39:01Z</dcterms:modified>
</cp:coreProperties>
</file>