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20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94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97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37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62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60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2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952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834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54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11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1BE6A-FC1D-4C00-B79A-40C997915155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47136-0445-49EB-8179-DD3F1B4F1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466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3B861-8980-4E12-ACA4-545F106252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« Закрепление состава числа 8»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C5D0C7-8DB9-4F2F-BDE5-C6C125FB6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50"/>
                </a:solidFill>
              </a:rPr>
              <a:t>Выполнила Савина </a:t>
            </a:r>
            <a:br>
              <a:rPr lang="ru-RU" b="1" dirty="0">
                <a:solidFill>
                  <a:srgbClr val="00B050"/>
                </a:solidFill>
              </a:rPr>
            </a:br>
            <a:r>
              <a:rPr lang="ru-RU" b="1" dirty="0">
                <a:solidFill>
                  <a:srgbClr val="00B050"/>
                </a:solidFill>
              </a:rPr>
              <a:t>  Белла Руслановна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92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Ð¸Ð»Ð°Ñ ÑÐ¾Ð²Ð° Ð¼ÑÐ»ÑÑÑÐ¸Ð»ÑÐ¼ ÑÐ°Ð·Ð¼Ð°ÑÐ¸Ð²Ð°Ñ â ÑÑÐ¾ÐºÐ¾Ð²ÑÐ¹ Ð²ÐµÐºÑÐ¾Ñ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vatars.mds.yandex.net/get-pdb/1925624/816c3800-3e18-49be-927e-798683b53128/s120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74"/>
            <a:ext cx="8964488" cy="682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450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4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36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13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3.infourok.ru/uploads/ex/1252/0000d5a1-d42ab9ec/hello_html_594a061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867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62e/0018be4d-1ff61bcf/hello_html_m3b099b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330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Ð¸Ð»Ð°Ñ ÑÐ¾Ð²Ð° Ð¼ÑÐ»ÑÑÑÐ¸Ð»ÑÐ¼ ÑÐ°Ð·Ð¼Ð°ÑÐ¸Ð²Ð°Ñ â ÑÑÐ¾ÐºÐ¾Ð²ÑÐ¹ Ð²ÐµÐºÑÐ¾Ñ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4637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13</Words>
  <Application>Microsoft Office PowerPoint</Application>
  <PresentationFormat>Экран (4:3)</PresentationFormat>
  <Paragraphs>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« Закрепление состава числа 8»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жанна</dc:creator>
  <cp:lastModifiedBy>Пользователь</cp:lastModifiedBy>
  <cp:revision>15</cp:revision>
  <dcterms:created xsi:type="dcterms:W3CDTF">2017-11-26T14:47:30Z</dcterms:created>
  <dcterms:modified xsi:type="dcterms:W3CDTF">2025-10-29T12:38:02Z</dcterms:modified>
</cp:coreProperties>
</file>